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60" r:id="rId6"/>
  </p:sldIdLst>
  <p:sldSz cx="6858000" cy="10655300"/>
  <p:notesSz cx="7315200" cy="96012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56"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89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632" autoAdjust="0"/>
    <p:restoredTop sz="94110" autoAdjust="0"/>
  </p:normalViewPr>
  <p:slideViewPr>
    <p:cSldViewPr>
      <p:cViewPr varScale="1">
        <p:scale>
          <a:sx n="44" d="100"/>
          <a:sy n="44" d="100"/>
        </p:scale>
        <p:origin x="2082" y="30"/>
      </p:cViewPr>
      <p:guideLst>
        <p:guide orient="horz" pos="3356"/>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2"/>
            <a:ext cx="3169920" cy="480060"/>
          </a:xfrm>
          <a:prstGeom prst="rect">
            <a:avLst/>
          </a:prstGeom>
        </p:spPr>
        <p:txBody>
          <a:bodyPr vert="horz" lIns="94756" tIns="47378" rIns="94756" bIns="47378" rtlCol="0"/>
          <a:lstStyle>
            <a:lvl1pPr algn="l">
              <a:defRPr sz="1200"/>
            </a:lvl1pPr>
          </a:lstStyle>
          <a:p>
            <a:endParaRPr lang="fr-FR"/>
          </a:p>
        </p:txBody>
      </p:sp>
      <p:sp>
        <p:nvSpPr>
          <p:cNvPr id="3" name="Espace réservé de la date 2"/>
          <p:cNvSpPr>
            <a:spLocks noGrp="1"/>
          </p:cNvSpPr>
          <p:nvPr>
            <p:ph type="dt" idx="1"/>
          </p:nvPr>
        </p:nvSpPr>
        <p:spPr>
          <a:xfrm>
            <a:off x="4143590" y="2"/>
            <a:ext cx="3169920" cy="480060"/>
          </a:xfrm>
          <a:prstGeom prst="rect">
            <a:avLst/>
          </a:prstGeom>
        </p:spPr>
        <p:txBody>
          <a:bodyPr vert="horz" lIns="94756" tIns="47378" rIns="94756" bIns="47378" rtlCol="0"/>
          <a:lstStyle>
            <a:lvl1pPr algn="r">
              <a:defRPr sz="1200"/>
            </a:lvl1pPr>
          </a:lstStyle>
          <a:p>
            <a:fld id="{6E864E5D-CAA7-4CB7-9F85-9877BBCDA33A}" type="datetimeFigureOut">
              <a:rPr lang="fr-FR" smtClean="0"/>
              <a:pPr/>
              <a:t>16/06/2017</a:t>
            </a:fld>
            <a:endParaRPr lang="fr-FR"/>
          </a:p>
        </p:txBody>
      </p:sp>
      <p:sp>
        <p:nvSpPr>
          <p:cNvPr id="4" name="Espace réservé de l'image des diapositives 3"/>
          <p:cNvSpPr>
            <a:spLocks noGrp="1" noRot="1" noChangeAspect="1"/>
          </p:cNvSpPr>
          <p:nvPr>
            <p:ph type="sldImg" idx="2"/>
          </p:nvPr>
        </p:nvSpPr>
        <p:spPr>
          <a:xfrm>
            <a:off x="2498725" y="720725"/>
            <a:ext cx="2317750" cy="3598863"/>
          </a:xfrm>
          <a:prstGeom prst="rect">
            <a:avLst/>
          </a:prstGeom>
          <a:noFill/>
          <a:ln w="12700">
            <a:solidFill>
              <a:prstClr val="black"/>
            </a:solidFill>
          </a:ln>
        </p:spPr>
        <p:txBody>
          <a:bodyPr vert="horz" lIns="94756" tIns="47378" rIns="94756" bIns="47378" rtlCol="0" anchor="ctr"/>
          <a:lstStyle/>
          <a:p>
            <a:endParaRPr lang="fr-FR"/>
          </a:p>
        </p:txBody>
      </p:sp>
      <p:sp>
        <p:nvSpPr>
          <p:cNvPr id="5" name="Espace réservé des commentaires 4"/>
          <p:cNvSpPr>
            <a:spLocks noGrp="1"/>
          </p:cNvSpPr>
          <p:nvPr>
            <p:ph type="body" sz="quarter" idx="3"/>
          </p:nvPr>
        </p:nvSpPr>
        <p:spPr>
          <a:xfrm>
            <a:off x="731521" y="4560571"/>
            <a:ext cx="5852160" cy="4320540"/>
          </a:xfrm>
          <a:prstGeom prst="rect">
            <a:avLst/>
          </a:prstGeom>
        </p:spPr>
        <p:txBody>
          <a:bodyPr vert="horz" lIns="94756" tIns="47378" rIns="94756" bIns="47378"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119475"/>
            <a:ext cx="3169920" cy="480060"/>
          </a:xfrm>
          <a:prstGeom prst="rect">
            <a:avLst/>
          </a:prstGeom>
        </p:spPr>
        <p:txBody>
          <a:bodyPr vert="horz" lIns="94756" tIns="47378" rIns="94756" bIns="47378"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143590" y="9119475"/>
            <a:ext cx="3169920" cy="480060"/>
          </a:xfrm>
          <a:prstGeom prst="rect">
            <a:avLst/>
          </a:prstGeom>
        </p:spPr>
        <p:txBody>
          <a:bodyPr vert="horz" lIns="94756" tIns="47378" rIns="94756" bIns="47378" rtlCol="0" anchor="b"/>
          <a:lstStyle>
            <a:lvl1pPr algn="r">
              <a:defRPr sz="1200"/>
            </a:lvl1pPr>
          </a:lstStyle>
          <a:p>
            <a:fld id="{72AB3E3C-2BE6-426D-86C2-8485379E7A7E}"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498725" y="720725"/>
            <a:ext cx="2317750" cy="3598863"/>
          </a:xfrm>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72AB3E3C-2BE6-426D-86C2-8485379E7A7E}" type="slidenum">
              <a:rPr lang="fr-FR" smtClean="0"/>
              <a:pPr/>
              <a:t>2</a:t>
            </a:fld>
            <a:endParaRPr lang="fr-FR"/>
          </a:p>
        </p:txBody>
      </p:sp>
    </p:spTree>
    <p:extLst>
      <p:ext uri="{BB962C8B-B14F-4D97-AF65-F5344CB8AC3E}">
        <p14:creationId xmlns:p14="http://schemas.microsoft.com/office/powerpoint/2010/main" val="3392508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3310052"/>
            <a:ext cx="5829300" cy="2283983"/>
          </a:xfrm>
        </p:spPr>
        <p:txBody>
          <a:bodyPr/>
          <a:lstStyle/>
          <a:p>
            <a:r>
              <a:rPr lang="fr-FR"/>
              <a:t>Cliquez pour modifier le style du titre</a:t>
            </a:r>
          </a:p>
        </p:txBody>
      </p:sp>
      <p:sp>
        <p:nvSpPr>
          <p:cNvPr id="3" name="Sous-titre 2"/>
          <p:cNvSpPr>
            <a:spLocks noGrp="1"/>
          </p:cNvSpPr>
          <p:nvPr>
            <p:ph type="subTitle" idx="1"/>
          </p:nvPr>
        </p:nvSpPr>
        <p:spPr>
          <a:xfrm>
            <a:off x="1028700" y="6038003"/>
            <a:ext cx="4800600" cy="2723021"/>
          </a:xfrm>
        </p:spPr>
        <p:txBody>
          <a:bodyPr/>
          <a:lstStyle>
            <a:lvl1pPr marL="0" indent="0" algn="ctr">
              <a:buNone/>
              <a:defRPr>
                <a:solidFill>
                  <a:schemeClr val="tx1">
                    <a:tint val="75000"/>
                  </a:schemeClr>
                </a:solidFill>
              </a:defRPr>
            </a:lvl1pPr>
            <a:lvl2pPr marL="457228" indent="0" algn="ctr">
              <a:buNone/>
              <a:defRPr>
                <a:solidFill>
                  <a:schemeClr val="tx1">
                    <a:tint val="75000"/>
                  </a:schemeClr>
                </a:solidFill>
              </a:defRPr>
            </a:lvl2pPr>
            <a:lvl3pPr marL="914455" indent="0" algn="ctr">
              <a:buNone/>
              <a:defRPr>
                <a:solidFill>
                  <a:schemeClr val="tx1">
                    <a:tint val="75000"/>
                  </a:schemeClr>
                </a:solidFill>
              </a:defRPr>
            </a:lvl3pPr>
            <a:lvl4pPr marL="1371683" indent="0" algn="ctr">
              <a:buNone/>
              <a:defRPr>
                <a:solidFill>
                  <a:schemeClr val="tx1">
                    <a:tint val="75000"/>
                  </a:schemeClr>
                </a:solidFill>
              </a:defRPr>
            </a:lvl4pPr>
            <a:lvl5pPr marL="1828911" indent="0" algn="ctr">
              <a:buNone/>
              <a:defRPr>
                <a:solidFill>
                  <a:schemeClr val="tx1">
                    <a:tint val="75000"/>
                  </a:schemeClr>
                </a:solidFill>
              </a:defRPr>
            </a:lvl5pPr>
            <a:lvl6pPr marL="2286138" indent="0" algn="ctr">
              <a:buNone/>
              <a:defRPr>
                <a:solidFill>
                  <a:schemeClr val="tx1">
                    <a:tint val="75000"/>
                  </a:schemeClr>
                </a:solidFill>
              </a:defRPr>
            </a:lvl6pPr>
            <a:lvl7pPr marL="2743366" indent="0" algn="ctr">
              <a:buNone/>
              <a:defRPr>
                <a:solidFill>
                  <a:schemeClr val="tx1">
                    <a:tint val="75000"/>
                  </a:schemeClr>
                </a:solidFill>
              </a:defRPr>
            </a:lvl7pPr>
            <a:lvl8pPr marL="3200593" indent="0" algn="ctr">
              <a:buNone/>
              <a:defRPr>
                <a:solidFill>
                  <a:schemeClr val="tx1">
                    <a:tint val="75000"/>
                  </a:schemeClr>
                </a:solidFill>
              </a:defRPr>
            </a:lvl8pPr>
            <a:lvl9pPr marL="3657821"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2EEE2F4A-4460-4EA1-B182-47D268937100}" type="datetimeFigureOut">
              <a:rPr lang="fr-FR" smtClean="0"/>
              <a:pPr/>
              <a:t>16/06/2017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5FF9F4-A2D0-497A-B9EF-FDBAFA49B4D5}"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EEE2F4A-4460-4EA1-B182-47D268937100}" type="datetimeFigureOut">
              <a:rPr lang="fr-FR" smtClean="0"/>
              <a:pPr/>
              <a:t>16/06/2017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5FF9F4-A2D0-497A-B9EF-FDBAFA49B4D5}"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569764"/>
            <a:ext cx="1157288" cy="12120404"/>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257176" y="569764"/>
            <a:ext cx="3357563" cy="1212040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EEE2F4A-4460-4EA1-B182-47D268937100}" type="datetimeFigureOut">
              <a:rPr lang="fr-FR" smtClean="0"/>
              <a:pPr/>
              <a:t>16/06/2017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5FF9F4-A2D0-497A-B9EF-FDBAFA49B4D5}"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EEE2F4A-4460-4EA1-B182-47D268937100}" type="datetimeFigureOut">
              <a:rPr lang="fr-FR" smtClean="0"/>
              <a:pPr/>
              <a:t>16/06/2017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5FF9F4-A2D0-497A-B9EF-FDBAFA49B4D5}"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847017"/>
            <a:ext cx="5829300" cy="2116261"/>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541735" y="4516173"/>
            <a:ext cx="5829300" cy="2330846"/>
          </a:xfrm>
        </p:spPr>
        <p:txBody>
          <a:bodyPr anchor="b"/>
          <a:lstStyle>
            <a:lvl1pPr marL="0" indent="0">
              <a:buNone/>
              <a:defRPr sz="2000">
                <a:solidFill>
                  <a:schemeClr val="tx1">
                    <a:tint val="75000"/>
                  </a:schemeClr>
                </a:solidFill>
              </a:defRPr>
            </a:lvl1pPr>
            <a:lvl2pPr marL="457228" indent="0">
              <a:buNone/>
              <a:defRPr sz="1801">
                <a:solidFill>
                  <a:schemeClr val="tx1">
                    <a:tint val="75000"/>
                  </a:schemeClr>
                </a:solidFill>
              </a:defRPr>
            </a:lvl2pPr>
            <a:lvl3pPr marL="914455" indent="0">
              <a:buNone/>
              <a:defRPr sz="1600">
                <a:solidFill>
                  <a:schemeClr val="tx1">
                    <a:tint val="75000"/>
                  </a:schemeClr>
                </a:solidFill>
              </a:defRPr>
            </a:lvl3pPr>
            <a:lvl4pPr marL="1371683" indent="0">
              <a:buNone/>
              <a:defRPr sz="1400">
                <a:solidFill>
                  <a:schemeClr val="tx1">
                    <a:tint val="75000"/>
                  </a:schemeClr>
                </a:solidFill>
              </a:defRPr>
            </a:lvl4pPr>
            <a:lvl5pPr marL="1828911" indent="0">
              <a:buNone/>
              <a:defRPr sz="1400">
                <a:solidFill>
                  <a:schemeClr val="tx1">
                    <a:tint val="75000"/>
                  </a:schemeClr>
                </a:solidFill>
              </a:defRPr>
            </a:lvl5pPr>
            <a:lvl6pPr marL="2286138" indent="0">
              <a:buNone/>
              <a:defRPr sz="1400">
                <a:solidFill>
                  <a:schemeClr val="tx1">
                    <a:tint val="75000"/>
                  </a:schemeClr>
                </a:solidFill>
              </a:defRPr>
            </a:lvl6pPr>
            <a:lvl7pPr marL="2743366" indent="0">
              <a:buNone/>
              <a:defRPr sz="1400">
                <a:solidFill>
                  <a:schemeClr val="tx1">
                    <a:tint val="75000"/>
                  </a:schemeClr>
                </a:solidFill>
              </a:defRPr>
            </a:lvl7pPr>
            <a:lvl8pPr marL="3200593" indent="0">
              <a:buNone/>
              <a:defRPr sz="1400">
                <a:solidFill>
                  <a:schemeClr val="tx1">
                    <a:tint val="75000"/>
                  </a:schemeClr>
                </a:solidFill>
              </a:defRPr>
            </a:lvl8pPr>
            <a:lvl9pPr marL="3657821"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2EEE2F4A-4460-4EA1-B182-47D268937100}" type="datetimeFigureOut">
              <a:rPr lang="fr-FR" smtClean="0"/>
              <a:pPr/>
              <a:t>16/06/2017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5FF9F4-A2D0-497A-B9EF-FDBAFA49B4D5}"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257178" y="3314984"/>
            <a:ext cx="2257425" cy="9375185"/>
          </a:xfrm>
        </p:spPr>
        <p:txBody>
          <a:bodyPr/>
          <a:lstStyle>
            <a:lvl1pPr>
              <a:defRPr sz="2800"/>
            </a:lvl1pPr>
            <a:lvl2pPr>
              <a:defRPr sz="2400"/>
            </a:lvl2pPr>
            <a:lvl3pPr>
              <a:defRPr sz="2000"/>
            </a:lvl3pPr>
            <a:lvl4pPr>
              <a:defRPr sz="1801"/>
            </a:lvl4pPr>
            <a:lvl5pPr>
              <a:defRPr sz="1801"/>
            </a:lvl5pPr>
            <a:lvl6pPr>
              <a:defRPr sz="1801"/>
            </a:lvl6pPr>
            <a:lvl7pPr>
              <a:defRPr sz="1801"/>
            </a:lvl7pPr>
            <a:lvl8pPr>
              <a:defRPr sz="1801"/>
            </a:lvl8pPr>
            <a:lvl9pPr>
              <a:defRPr sz="1801"/>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2628903" y="3314984"/>
            <a:ext cx="2257425" cy="9375185"/>
          </a:xfrm>
        </p:spPr>
        <p:txBody>
          <a:bodyPr/>
          <a:lstStyle>
            <a:lvl1pPr>
              <a:defRPr sz="2800"/>
            </a:lvl1pPr>
            <a:lvl2pPr>
              <a:defRPr sz="2400"/>
            </a:lvl2pPr>
            <a:lvl3pPr>
              <a:defRPr sz="2000"/>
            </a:lvl3pPr>
            <a:lvl4pPr>
              <a:defRPr sz="1801"/>
            </a:lvl4pPr>
            <a:lvl5pPr>
              <a:defRPr sz="1801"/>
            </a:lvl5pPr>
            <a:lvl6pPr>
              <a:defRPr sz="1801"/>
            </a:lvl6pPr>
            <a:lvl7pPr>
              <a:defRPr sz="1801"/>
            </a:lvl7pPr>
            <a:lvl8pPr>
              <a:defRPr sz="1801"/>
            </a:lvl8pPr>
            <a:lvl9pPr>
              <a:defRPr sz="1801"/>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EEE2F4A-4460-4EA1-B182-47D268937100}" type="datetimeFigureOut">
              <a:rPr lang="fr-FR" smtClean="0"/>
              <a:pPr/>
              <a:t>16/06/2017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5FF9F4-A2D0-497A-B9EF-FDBAFA49B4D5}"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426706"/>
            <a:ext cx="6172200" cy="1775883"/>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342900" y="2385110"/>
            <a:ext cx="3030141" cy="994001"/>
          </a:xfrm>
        </p:spPr>
        <p:txBody>
          <a:bodyPr anchor="b"/>
          <a:lstStyle>
            <a:lvl1pPr marL="0" indent="0">
              <a:buNone/>
              <a:defRPr sz="2400" b="1"/>
            </a:lvl1pPr>
            <a:lvl2pPr marL="457228" indent="0">
              <a:buNone/>
              <a:defRPr sz="2000" b="1"/>
            </a:lvl2pPr>
            <a:lvl3pPr marL="914455" indent="0">
              <a:buNone/>
              <a:defRPr sz="1801" b="1"/>
            </a:lvl3pPr>
            <a:lvl4pPr marL="1371683" indent="0">
              <a:buNone/>
              <a:defRPr sz="1600" b="1"/>
            </a:lvl4pPr>
            <a:lvl5pPr marL="1828911" indent="0">
              <a:buNone/>
              <a:defRPr sz="1600" b="1"/>
            </a:lvl5pPr>
            <a:lvl6pPr marL="2286138" indent="0">
              <a:buNone/>
              <a:defRPr sz="1600" b="1"/>
            </a:lvl6pPr>
            <a:lvl7pPr marL="2743366" indent="0">
              <a:buNone/>
              <a:defRPr sz="1600" b="1"/>
            </a:lvl7pPr>
            <a:lvl8pPr marL="3200593" indent="0">
              <a:buNone/>
              <a:defRPr sz="1600" b="1"/>
            </a:lvl8pPr>
            <a:lvl9pPr marL="3657821"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42900" y="3379112"/>
            <a:ext cx="3030141" cy="6139131"/>
          </a:xfrm>
        </p:spPr>
        <p:txBody>
          <a:bodyPr/>
          <a:lstStyle>
            <a:lvl1pPr>
              <a:defRPr sz="2400"/>
            </a:lvl1pPr>
            <a:lvl2pPr>
              <a:defRPr sz="2000"/>
            </a:lvl2pPr>
            <a:lvl3pPr>
              <a:defRPr sz="1801"/>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3772" y="2385110"/>
            <a:ext cx="3031331" cy="994001"/>
          </a:xfrm>
        </p:spPr>
        <p:txBody>
          <a:bodyPr anchor="b"/>
          <a:lstStyle>
            <a:lvl1pPr marL="0" indent="0">
              <a:buNone/>
              <a:defRPr sz="2400" b="1"/>
            </a:lvl1pPr>
            <a:lvl2pPr marL="457228" indent="0">
              <a:buNone/>
              <a:defRPr sz="2000" b="1"/>
            </a:lvl2pPr>
            <a:lvl3pPr marL="914455" indent="0">
              <a:buNone/>
              <a:defRPr sz="1801" b="1"/>
            </a:lvl3pPr>
            <a:lvl4pPr marL="1371683" indent="0">
              <a:buNone/>
              <a:defRPr sz="1600" b="1"/>
            </a:lvl4pPr>
            <a:lvl5pPr marL="1828911" indent="0">
              <a:buNone/>
              <a:defRPr sz="1600" b="1"/>
            </a:lvl5pPr>
            <a:lvl6pPr marL="2286138" indent="0">
              <a:buNone/>
              <a:defRPr sz="1600" b="1"/>
            </a:lvl6pPr>
            <a:lvl7pPr marL="2743366" indent="0">
              <a:buNone/>
              <a:defRPr sz="1600" b="1"/>
            </a:lvl7pPr>
            <a:lvl8pPr marL="3200593" indent="0">
              <a:buNone/>
              <a:defRPr sz="1600" b="1"/>
            </a:lvl8pPr>
            <a:lvl9pPr marL="3657821"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483772" y="3379112"/>
            <a:ext cx="3031331" cy="6139131"/>
          </a:xfrm>
        </p:spPr>
        <p:txBody>
          <a:bodyPr/>
          <a:lstStyle>
            <a:lvl1pPr>
              <a:defRPr sz="2400"/>
            </a:lvl1pPr>
            <a:lvl2pPr>
              <a:defRPr sz="2000"/>
            </a:lvl2pPr>
            <a:lvl3pPr>
              <a:defRPr sz="1801"/>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2EEE2F4A-4460-4EA1-B182-47D268937100}" type="datetimeFigureOut">
              <a:rPr lang="fr-FR" smtClean="0"/>
              <a:pPr/>
              <a:t>16/06/2017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05FF9F4-A2D0-497A-B9EF-FDBAFA49B4D5}"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2EEE2F4A-4460-4EA1-B182-47D268937100}" type="datetimeFigureOut">
              <a:rPr lang="fr-FR" smtClean="0"/>
              <a:pPr/>
              <a:t>16/06/2017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05FF9F4-A2D0-497A-B9EF-FDBAFA49B4D5}"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EEE2F4A-4460-4EA1-B182-47D268937100}" type="datetimeFigureOut">
              <a:rPr lang="fr-FR" smtClean="0"/>
              <a:pPr/>
              <a:t>16/06/2017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05FF9F4-A2D0-497A-B9EF-FDBAFA49B4D5}"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3" y="424239"/>
            <a:ext cx="2256235" cy="1805481"/>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2681290" y="424241"/>
            <a:ext cx="3833813" cy="90940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3" y="2229721"/>
            <a:ext cx="2256235" cy="7288522"/>
          </a:xfrm>
        </p:spPr>
        <p:txBody>
          <a:bodyPr/>
          <a:lstStyle>
            <a:lvl1pPr marL="0" indent="0">
              <a:buNone/>
              <a:defRPr sz="1400"/>
            </a:lvl1pPr>
            <a:lvl2pPr marL="457228" indent="0">
              <a:buNone/>
              <a:defRPr sz="1200"/>
            </a:lvl2pPr>
            <a:lvl3pPr marL="914455" indent="0">
              <a:buNone/>
              <a:defRPr sz="1000"/>
            </a:lvl3pPr>
            <a:lvl4pPr marL="1371683" indent="0">
              <a:buNone/>
              <a:defRPr sz="900"/>
            </a:lvl4pPr>
            <a:lvl5pPr marL="1828911" indent="0">
              <a:buNone/>
              <a:defRPr sz="900"/>
            </a:lvl5pPr>
            <a:lvl6pPr marL="2286138" indent="0">
              <a:buNone/>
              <a:defRPr sz="900"/>
            </a:lvl6pPr>
            <a:lvl7pPr marL="2743366" indent="0">
              <a:buNone/>
              <a:defRPr sz="900"/>
            </a:lvl7pPr>
            <a:lvl8pPr marL="3200593" indent="0">
              <a:buNone/>
              <a:defRPr sz="900"/>
            </a:lvl8pPr>
            <a:lvl9pPr marL="3657821"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2EEE2F4A-4460-4EA1-B182-47D268937100}" type="datetimeFigureOut">
              <a:rPr lang="fr-FR" smtClean="0"/>
              <a:pPr/>
              <a:t>16/06/2017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5FF9F4-A2D0-497A-B9EF-FDBAFA49B4D5}"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7458712"/>
            <a:ext cx="4114800" cy="880543"/>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344216" y="952070"/>
            <a:ext cx="4114800" cy="6393180"/>
          </a:xfrm>
        </p:spPr>
        <p:txBody>
          <a:bodyPr/>
          <a:lstStyle>
            <a:lvl1pPr marL="0" indent="0">
              <a:buNone/>
              <a:defRPr sz="3200"/>
            </a:lvl1pPr>
            <a:lvl2pPr marL="457228" indent="0">
              <a:buNone/>
              <a:defRPr sz="2800"/>
            </a:lvl2pPr>
            <a:lvl3pPr marL="914455" indent="0">
              <a:buNone/>
              <a:defRPr sz="2400"/>
            </a:lvl3pPr>
            <a:lvl4pPr marL="1371683" indent="0">
              <a:buNone/>
              <a:defRPr sz="2000"/>
            </a:lvl4pPr>
            <a:lvl5pPr marL="1828911" indent="0">
              <a:buNone/>
              <a:defRPr sz="2000"/>
            </a:lvl5pPr>
            <a:lvl6pPr marL="2286138" indent="0">
              <a:buNone/>
              <a:defRPr sz="2000"/>
            </a:lvl6pPr>
            <a:lvl7pPr marL="2743366" indent="0">
              <a:buNone/>
              <a:defRPr sz="2000"/>
            </a:lvl7pPr>
            <a:lvl8pPr marL="3200593" indent="0">
              <a:buNone/>
              <a:defRPr sz="2000"/>
            </a:lvl8pPr>
            <a:lvl9pPr marL="3657821" indent="0">
              <a:buNone/>
              <a:defRPr sz="2000"/>
            </a:lvl9pPr>
          </a:lstStyle>
          <a:p>
            <a:endParaRPr lang="fr-FR"/>
          </a:p>
        </p:txBody>
      </p:sp>
      <p:sp>
        <p:nvSpPr>
          <p:cNvPr id="4" name="Espace réservé du texte 3"/>
          <p:cNvSpPr>
            <a:spLocks noGrp="1"/>
          </p:cNvSpPr>
          <p:nvPr>
            <p:ph type="body" sz="half" idx="2"/>
          </p:nvPr>
        </p:nvSpPr>
        <p:spPr>
          <a:xfrm>
            <a:off x="1344216" y="8339255"/>
            <a:ext cx="4114800" cy="1250517"/>
          </a:xfrm>
        </p:spPr>
        <p:txBody>
          <a:bodyPr/>
          <a:lstStyle>
            <a:lvl1pPr marL="0" indent="0">
              <a:buNone/>
              <a:defRPr sz="1400"/>
            </a:lvl1pPr>
            <a:lvl2pPr marL="457228" indent="0">
              <a:buNone/>
              <a:defRPr sz="1200"/>
            </a:lvl2pPr>
            <a:lvl3pPr marL="914455" indent="0">
              <a:buNone/>
              <a:defRPr sz="1000"/>
            </a:lvl3pPr>
            <a:lvl4pPr marL="1371683" indent="0">
              <a:buNone/>
              <a:defRPr sz="900"/>
            </a:lvl4pPr>
            <a:lvl5pPr marL="1828911" indent="0">
              <a:buNone/>
              <a:defRPr sz="900"/>
            </a:lvl5pPr>
            <a:lvl6pPr marL="2286138" indent="0">
              <a:buNone/>
              <a:defRPr sz="900"/>
            </a:lvl6pPr>
            <a:lvl7pPr marL="2743366" indent="0">
              <a:buNone/>
              <a:defRPr sz="900"/>
            </a:lvl7pPr>
            <a:lvl8pPr marL="3200593" indent="0">
              <a:buNone/>
              <a:defRPr sz="900"/>
            </a:lvl8pPr>
            <a:lvl9pPr marL="3657821"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2EEE2F4A-4460-4EA1-B182-47D268937100}" type="datetimeFigureOut">
              <a:rPr lang="fr-FR" smtClean="0"/>
              <a:pPr/>
              <a:t>16/06/2017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5FF9F4-A2D0-497A-B9EF-FDBAFA49B4D5}"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426706"/>
            <a:ext cx="6172200" cy="1775883"/>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342900" y="2486240"/>
            <a:ext cx="6172200" cy="7032005"/>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0" y="9875887"/>
            <a:ext cx="1600200" cy="567296"/>
          </a:xfrm>
          <a:prstGeom prst="rect">
            <a:avLst/>
          </a:prstGeom>
        </p:spPr>
        <p:txBody>
          <a:bodyPr vert="horz" lIns="91440" tIns="45720" rIns="91440" bIns="45720" rtlCol="0" anchor="ctr"/>
          <a:lstStyle>
            <a:lvl1pPr algn="l">
              <a:defRPr sz="1200">
                <a:solidFill>
                  <a:schemeClr val="tx1">
                    <a:tint val="75000"/>
                  </a:schemeClr>
                </a:solidFill>
              </a:defRPr>
            </a:lvl1pPr>
          </a:lstStyle>
          <a:p>
            <a:fld id="{2EEE2F4A-4460-4EA1-B182-47D268937100}" type="datetimeFigureOut">
              <a:rPr lang="fr-FR" smtClean="0"/>
              <a:pPr/>
              <a:t>16/06/2017</a:t>
            </a:fld>
            <a:endParaRPr lang="fr-FR"/>
          </a:p>
        </p:txBody>
      </p:sp>
      <p:sp>
        <p:nvSpPr>
          <p:cNvPr id="5" name="Espace réservé du pied de page 4"/>
          <p:cNvSpPr>
            <a:spLocks noGrp="1"/>
          </p:cNvSpPr>
          <p:nvPr>
            <p:ph type="ftr" sz="quarter" idx="3"/>
          </p:nvPr>
        </p:nvSpPr>
        <p:spPr>
          <a:xfrm>
            <a:off x="2343150" y="9875887"/>
            <a:ext cx="2171700" cy="567296"/>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9875887"/>
            <a:ext cx="1600200" cy="567296"/>
          </a:xfrm>
          <a:prstGeom prst="rect">
            <a:avLst/>
          </a:prstGeom>
        </p:spPr>
        <p:txBody>
          <a:bodyPr vert="horz" lIns="91440" tIns="45720" rIns="91440" bIns="45720" rtlCol="0" anchor="ctr"/>
          <a:lstStyle>
            <a:lvl1pPr algn="r">
              <a:defRPr sz="1200">
                <a:solidFill>
                  <a:schemeClr val="tx1">
                    <a:tint val="75000"/>
                  </a:schemeClr>
                </a:solidFill>
              </a:defRPr>
            </a:lvl1pPr>
          </a:lstStyle>
          <a:p>
            <a:fld id="{405FF9F4-A2D0-497A-B9EF-FDBAFA49B4D5}"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55" rtl="0" eaLnBrk="1" latinLnBrk="0" hangingPunct="1">
        <a:spcBef>
          <a:spcPct val="0"/>
        </a:spcBef>
        <a:buNone/>
        <a:defRPr sz="4400" kern="1200">
          <a:solidFill>
            <a:schemeClr val="tx1"/>
          </a:solidFill>
          <a:latin typeface="+mj-lt"/>
          <a:ea typeface="+mj-ea"/>
          <a:cs typeface="+mj-cs"/>
        </a:defRPr>
      </a:lvl1pPr>
    </p:titleStyle>
    <p:bodyStyle>
      <a:lvl1pPr marL="342920" indent="-342920" algn="l" defTabSz="91445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95" indent="-285767" algn="l" defTabSz="91445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69" indent="-228614" algn="l" defTabSz="91445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97" indent="-228614" algn="l" defTabSz="91445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524" indent="-228614" algn="l" defTabSz="91445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752" indent="-228614" algn="l" defTabSz="91445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980" indent="-228614" algn="l" defTabSz="91445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208" indent="-228614" algn="l" defTabSz="91445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435" indent="-228614" algn="l" defTabSz="91445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55" rtl="0" eaLnBrk="1" latinLnBrk="0" hangingPunct="1">
        <a:defRPr sz="1801" kern="1200">
          <a:solidFill>
            <a:schemeClr val="tx1"/>
          </a:solidFill>
          <a:latin typeface="+mn-lt"/>
          <a:ea typeface="+mn-ea"/>
          <a:cs typeface="+mn-cs"/>
        </a:defRPr>
      </a:lvl1pPr>
      <a:lvl2pPr marL="457228" algn="l" defTabSz="914455" rtl="0" eaLnBrk="1" latinLnBrk="0" hangingPunct="1">
        <a:defRPr sz="1801" kern="1200">
          <a:solidFill>
            <a:schemeClr val="tx1"/>
          </a:solidFill>
          <a:latin typeface="+mn-lt"/>
          <a:ea typeface="+mn-ea"/>
          <a:cs typeface="+mn-cs"/>
        </a:defRPr>
      </a:lvl2pPr>
      <a:lvl3pPr marL="914455" algn="l" defTabSz="914455" rtl="0" eaLnBrk="1" latinLnBrk="0" hangingPunct="1">
        <a:defRPr sz="1801" kern="1200">
          <a:solidFill>
            <a:schemeClr val="tx1"/>
          </a:solidFill>
          <a:latin typeface="+mn-lt"/>
          <a:ea typeface="+mn-ea"/>
          <a:cs typeface="+mn-cs"/>
        </a:defRPr>
      </a:lvl3pPr>
      <a:lvl4pPr marL="1371683" algn="l" defTabSz="914455" rtl="0" eaLnBrk="1" latinLnBrk="0" hangingPunct="1">
        <a:defRPr sz="1801" kern="1200">
          <a:solidFill>
            <a:schemeClr val="tx1"/>
          </a:solidFill>
          <a:latin typeface="+mn-lt"/>
          <a:ea typeface="+mn-ea"/>
          <a:cs typeface="+mn-cs"/>
        </a:defRPr>
      </a:lvl4pPr>
      <a:lvl5pPr marL="1828911" algn="l" defTabSz="914455" rtl="0" eaLnBrk="1" latinLnBrk="0" hangingPunct="1">
        <a:defRPr sz="1801" kern="1200">
          <a:solidFill>
            <a:schemeClr val="tx1"/>
          </a:solidFill>
          <a:latin typeface="+mn-lt"/>
          <a:ea typeface="+mn-ea"/>
          <a:cs typeface="+mn-cs"/>
        </a:defRPr>
      </a:lvl5pPr>
      <a:lvl6pPr marL="2286138" algn="l" defTabSz="914455" rtl="0" eaLnBrk="1" latinLnBrk="0" hangingPunct="1">
        <a:defRPr sz="1801" kern="1200">
          <a:solidFill>
            <a:schemeClr val="tx1"/>
          </a:solidFill>
          <a:latin typeface="+mn-lt"/>
          <a:ea typeface="+mn-ea"/>
          <a:cs typeface="+mn-cs"/>
        </a:defRPr>
      </a:lvl6pPr>
      <a:lvl7pPr marL="2743366" algn="l" defTabSz="914455" rtl="0" eaLnBrk="1" latinLnBrk="0" hangingPunct="1">
        <a:defRPr sz="1801" kern="1200">
          <a:solidFill>
            <a:schemeClr val="tx1"/>
          </a:solidFill>
          <a:latin typeface="+mn-lt"/>
          <a:ea typeface="+mn-ea"/>
          <a:cs typeface="+mn-cs"/>
        </a:defRPr>
      </a:lvl7pPr>
      <a:lvl8pPr marL="3200593" algn="l" defTabSz="914455" rtl="0" eaLnBrk="1" latinLnBrk="0" hangingPunct="1">
        <a:defRPr sz="1801" kern="1200">
          <a:solidFill>
            <a:schemeClr val="tx1"/>
          </a:solidFill>
          <a:latin typeface="+mn-lt"/>
          <a:ea typeface="+mn-ea"/>
          <a:cs typeface="+mn-cs"/>
        </a:defRPr>
      </a:lvl8pPr>
      <a:lvl9pPr marL="3657821" algn="l" defTabSz="914455"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5.jp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7973" y="5183634"/>
            <a:ext cx="3049379" cy="5395334"/>
          </a:xfrm>
          <a:prstGeom prst="rect">
            <a:avLst/>
          </a:prstGeom>
        </p:spPr>
      </p:pic>
      <p:sp>
        <p:nvSpPr>
          <p:cNvPr id="4" name="Titre 3"/>
          <p:cNvSpPr>
            <a:spLocks noGrp="1"/>
          </p:cNvSpPr>
          <p:nvPr>
            <p:ph type="title"/>
          </p:nvPr>
        </p:nvSpPr>
        <p:spPr>
          <a:xfrm>
            <a:off x="2287116" y="833801"/>
            <a:ext cx="3950196" cy="533408"/>
          </a:xfrm>
        </p:spPr>
        <p:txBody>
          <a:bodyPr>
            <a:normAutofit/>
          </a:bodyPr>
          <a:lstStyle/>
          <a:p>
            <a:pPr lvl="0" algn="l"/>
            <a:r>
              <a:rPr lang="en-GB" sz="1800" b="1" dirty="0">
                <a:solidFill>
                  <a:schemeClr val="bg1">
                    <a:lumMod val="50000"/>
                  </a:schemeClr>
                </a:solidFill>
                <a:latin typeface="Calibri" panose="020F0502020204030204" pitchFamily="34" charset="0"/>
                <a:ea typeface="Tahoma" pitchFamily="34" charset="0"/>
                <a:cs typeface="Tahoma" pitchFamily="34" charset="0"/>
              </a:rPr>
              <a:t>Indoor plug G-type RTS </a:t>
            </a:r>
            <a:r>
              <a:rPr lang="en-GB" sz="1400" b="1" dirty="0">
                <a:solidFill>
                  <a:schemeClr val="bg1">
                    <a:lumMod val="50000"/>
                  </a:schemeClr>
                </a:solidFill>
                <a:latin typeface="Calibri" panose="020F0502020204030204" pitchFamily="34" charset="0"/>
                <a:ea typeface="Tahoma" pitchFamily="34" charset="0"/>
                <a:cs typeface="Tahoma" pitchFamily="34" charset="0"/>
              </a:rPr>
              <a:t>ref: </a:t>
            </a:r>
            <a:r>
              <a:rPr lang="sv-SE" altLang="en-US" sz="1400" b="1" dirty="0">
                <a:solidFill>
                  <a:schemeClr val="bg1">
                    <a:lumMod val="50000"/>
                  </a:schemeClr>
                </a:solidFill>
                <a:latin typeface="Calibri" panose="020F0502020204030204" pitchFamily="34" charset="0"/>
                <a:ea typeface="Tahoma" pitchFamily="34" charset="0"/>
                <a:cs typeface="Tahoma" pitchFamily="34" charset="0"/>
              </a:rPr>
              <a:t>2401524</a:t>
            </a:r>
            <a:endParaRPr lang="en-GB" sz="1200" b="1" dirty="0">
              <a:solidFill>
                <a:srgbClr val="0070C0"/>
              </a:solidFill>
              <a:latin typeface="Calibri" panose="020F0502020204030204" pitchFamily="34" charset="0"/>
              <a:ea typeface="Tahoma" pitchFamily="34" charset="0"/>
              <a:cs typeface="Tahoma" pitchFamily="34" charset="0"/>
            </a:endParaRPr>
          </a:p>
        </p:txBody>
      </p:sp>
      <p:sp>
        <p:nvSpPr>
          <p:cNvPr id="6" name="Espace réservé du contenu 4"/>
          <p:cNvSpPr>
            <a:spLocks noGrp="1"/>
          </p:cNvSpPr>
          <p:nvPr>
            <p:ph idx="1"/>
          </p:nvPr>
        </p:nvSpPr>
        <p:spPr>
          <a:xfrm>
            <a:off x="2309717" y="1572290"/>
            <a:ext cx="4440574" cy="8075839"/>
          </a:xfrm>
        </p:spPr>
        <p:txBody>
          <a:bodyPr>
            <a:normAutofit/>
          </a:bodyPr>
          <a:lstStyle/>
          <a:p>
            <a:pPr marL="0" indent="0">
              <a:buNone/>
            </a:pPr>
            <a:r>
              <a:rPr lang="en-GB" sz="1200" b="1" dirty="0">
                <a:latin typeface="Calibri" panose="020F0502020204030204" pitchFamily="34" charset="0"/>
                <a:ea typeface="Tahoma" pitchFamily="34" charset="0"/>
                <a:cs typeface="Tahoma" pitchFamily="34" charset="0"/>
              </a:rPr>
              <a:t>What is </a:t>
            </a:r>
            <a:r>
              <a:rPr lang="en-GB" sz="1200" b="1" dirty="0">
                <a:solidFill>
                  <a:schemeClr val="accent6">
                    <a:lumMod val="75000"/>
                  </a:schemeClr>
                </a:solidFill>
                <a:latin typeface="Calibri" panose="020F0502020204030204" pitchFamily="34" charset="0"/>
                <a:ea typeface="Tahoma" pitchFamily="34" charset="0"/>
                <a:cs typeface="Tahoma" pitchFamily="34" charset="0"/>
              </a:rPr>
              <a:t>Indoor plug G-type RTS ?</a:t>
            </a:r>
          </a:p>
          <a:p>
            <a:pPr marL="0" indent="0">
              <a:buNone/>
            </a:pPr>
            <a:endParaRPr lang="en-GB" sz="1000" b="1" dirty="0">
              <a:latin typeface="Calibri" panose="020F0502020204030204" pitchFamily="34" charset="0"/>
              <a:ea typeface="Tahoma" pitchFamily="34" charset="0"/>
              <a:cs typeface="Tahoma" pitchFamily="34" charset="0"/>
            </a:endParaRPr>
          </a:p>
          <a:p>
            <a:pPr marL="0" indent="0">
              <a:buNone/>
            </a:pPr>
            <a:r>
              <a:rPr lang="en-US" sz="1100" dirty="0"/>
              <a:t>This remote controlled power outlet with ON/OFF function is used to control remotely lighting and electrical appliances. The power outlet is easy to use, plug the receiver into the electrical outlet and turn on or off the lighting with your smartphone/tablet with the </a:t>
            </a:r>
            <a:r>
              <a:rPr lang="en-US" sz="1100" i="1" dirty="0" err="1"/>
              <a:t>Connexoon</a:t>
            </a:r>
            <a:r>
              <a:rPr lang="en-US" sz="1100" i="1" dirty="0"/>
              <a:t> RTS* </a:t>
            </a:r>
            <a:r>
              <a:rPr lang="en-US" sz="1100" dirty="0"/>
              <a:t>box or the </a:t>
            </a:r>
            <a:r>
              <a:rPr lang="en-US" sz="1100" i="1" dirty="0"/>
              <a:t>Smart Home box </a:t>
            </a:r>
            <a:r>
              <a:rPr lang="en-US" sz="1100" i="1" dirty="0" err="1"/>
              <a:t>TaHoma</a:t>
            </a:r>
            <a:r>
              <a:rPr lang="en-US" sz="1100" i="1" dirty="0"/>
              <a:t>*</a:t>
            </a:r>
            <a:r>
              <a:rPr lang="en-US" sz="1100" dirty="0"/>
              <a:t>. The power outlets can also be controlled by a Somfy handset, </a:t>
            </a:r>
            <a:r>
              <a:rPr lang="en-US" sz="1100" dirty="0" err="1"/>
              <a:t>eg</a:t>
            </a:r>
            <a:r>
              <a:rPr lang="en-US" sz="1100" dirty="0"/>
              <a:t>. Telis remote control. The power outlet is also equipped with an on/off button on the front.</a:t>
            </a:r>
            <a:br>
              <a:rPr lang="en-US" sz="1100" dirty="0"/>
            </a:br>
            <a:br>
              <a:rPr lang="en-US" sz="1100" dirty="0"/>
            </a:br>
            <a:r>
              <a:rPr lang="en-US" sz="1100" dirty="0"/>
              <a:t>The first step towards a smarter home is often through remote-controlled electrical outlets that can be easily expanded. With these remote controlled power sockets, you directly get products that are compatible with </a:t>
            </a:r>
            <a:r>
              <a:rPr lang="en-US" sz="1100" i="1" dirty="0" err="1"/>
              <a:t>Connexoon</a:t>
            </a:r>
            <a:r>
              <a:rPr lang="en-US" sz="1100" i="1" dirty="0"/>
              <a:t> RTS*</a:t>
            </a:r>
            <a:r>
              <a:rPr lang="en-US" sz="1100" dirty="0"/>
              <a:t> or Smart Home </a:t>
            </a:r>
            <a:r>
              <a:rPr lang="en-US" sz="1100" dirty="0" err="1"/>
              <a:t>TaHoma</a:t>
            </a:r>
            <a:r>
              <a:rPr lang="en-US" sz="1100" dirty="0"/>
              <a:t>* - your hubs for the smart home of the future!</a:t>
            </a:r>
            <a:br>
              <a:rPr lang="en-US" sz="1100" dirty="0"/>
            </a:br>
            <a:endParaRPr lang="en-US" sz="1100" dirty="0"/>
          </a:p>
          <a:p>
            <a:pPr marL="0" indent="0">
              <a:buNone/>
            </a:pPr>
            <a:r>
              <a:rPr lang="en-US" sz="1100" b="1" dirty="0"/>
              <a:t>Advantages:</a:t>
            </a:r>
          </a:p>
          <a:p>
            <a:pPr marL="0" indent="0">
              <a:buNone/>
            </a:pPr>
            <a:r>
              <a:rPr lang="en-US" sz="1100" dirty="0">
                <a:latin typeface="Calibri" panose="020F0502020204030204" pitchFamily="34" charset="0"/>
                <a:ea typeface="Tahoma" pitchFamily="34" charset="0"/>
                <a:cs typeface="Tahoma" pitchFamily="34" charset="0"/>
              </a:rPr>
              <a:t>- Easy to install in your system</a:t>
            </a:r>
          </a:p>
          <a:p>
            <a:pPr marL="0" indent="0">
              <a:buNone/>
            </a:pPr>
            <a:r>
              <a:rPr lang="en-US" sz="1100" dirty="0">
                <a:latin typeface="Calibri" panose="020F0502020204030204" pitchFamily="34" charset="0"/>
                <a:ea typeface="Tahoma" pitchFamily="34" charset="0"/>
                <a:cs typeface="Tahoma" pitchFamily="34" charset="0"/>
              </a:rPr>
              <a:t>- </a:t>
            </a:r>
            <a:r>
              <a:rPr lang="en-US" sz="1100" dirty="0"/>
              <a:t>Controls both lighting and electrical appliances.</a:t>
            </a:r>
          </a:p>
          <a:p>
            <a:pPr marL="0" indent="0">
              <a:buNone/>
            </a:pPr>
            <a:r>
              <a:rPr lang="en-US" sz="1100" dirty="0"/>
              <a:t>- Simple and comfortable use.</a:t>
            </a:r>
            <a:endParaRPr lang="en-GB" sz="1100" dirty="0">
              <a:latin typeface="Calibri" panose="020F0502020204030204" pitchFamily="34" charset="0"/>
              <a:ea typeface="Tahoma" pitchFamily="34" charset="0"/>
              <a:cs typeface="Tahoma" pitchFamily="34" charset="0"/>
            </a:endParaRPr>
          </a:p>
          <a:p>
            <a:pPr marL="0" indent="0">
              <a:buNone/>
            </a:pPr>
            <a:endParaRPr lang="en-GB" sz="1100" dirty="0">
              <a:latin typeface="Calibri" panose="020F0502020204030204" pitchFamily="34" charset="0"/>
              <a:ea typeface="Tahoma" pitchFamily="34" charset="0"/>
              <a:cs typeface="Tahoma" pitchFamily="34" charset="0"/>
            </a:endParaRPr>
          </a:p>
          <a:p>
            <a:pPr marL="0" indent="0">
              <a:buNone/>
            </a:pPr>
            <a:r>
              <a:rPr lang="en-GB" sz="800" dirty="0">
                <a:latin typeface="Calibri" panose="020F0502020204030204" pitchFamily="34" charset="0"/>
                <a:ea typeface="Tahoma" pitchFamily="34" charset="0"/>
                <a:cs typeface="Tahoma" pitchFamily="34" charset="0"/>
              </a:rPr>
              <a:t>* Sold separately </a:t>
            </a:r>
          </a:p>
          <a:p>
            <a:pPr marL="0" indent="0">
              <a:buNone/>
            </a:pPr>
            <a:endParaRPr lang="en-GB" sz="1000" i="1" dirty="0">
              <a:solidFill>
                <a:schemeClr val="accent5">
                  <a:lumMod val="75000"/>
                </a:schemeClr>
              </a:solidFill>
              <a:latin typeface="Calibri" panose="020F0502020204030204" pitchFamily="34" charset="0"/>
              <a:ea typeface="Tahoma" pitchFamily="34" charset="0"/>
              <a:cs typeface="Tahoma" pitchFamily="34" charset="0"/>
            </a:endParaRPr>
          </a:p>
          <a:p>
            <a:pPr marL="0" indent="0">
              <a:buNone/>
            </a:pPr>
            <a:endParaRPr lang="en-GB" sz="1000" i="1" dirty="0">
              <a:solidFill>
                <a:schemeClr val="accent5">
                  <a:lumMod val="75000"/>
                </a:schemeClr>
              </a:solidFill>
              <a:latin typeface="Calibri" panose="020F0502020204030204" pitchFamily="34" charset="0"/>
              <a:ea typeface="Tahoma" pitchFamily="34" charset="0"/>
              <a:cs typeface="Tahoma" pitchFamily="34" charset="0"/>
            </a:endParaRPr>
          </a:p>
          <a:p>
            <a:pPr marL="0" indent="0">
              <a:buNone/>
            </a:pPr>
            <a:endParaRPr lang="en-GB" sz="1000" i="1" dirty="0">
              <a:solidFill>
                <a:schemeClr val="accent5">
                  <a:lumMod val="75000"/>
                </a:schemeClr>
              </a:solidFill>
              <a:latin typeface="Calibri" panose="020F0502020204030204" pitchFamily="34" charset="0"/>
              <a:ea typeface="Tahoma" pitchFamily="34" charset="0"/>
              <a:cs typeface="Tahoma" pitchFamily="34" charset="0"/>
            </a:endParaRPr>
          </a:p>
          <a:p>
            <a:pPr marL="0" indent="0">
              <a:buNone/>
            </a:pPr>
            <a:endParaRPr lang="en-GB" sz="1000" i="1" dirty="0">
              <a:solidFill>
                <a:schemeClr val="accent5">
                  <a:lumMod val="75000"/>
                </a:schemeClr>
              </a:solidFill>
              <a:latin typeface="Calibri" panose="020F0502020204030204" pitchFamily="34" charset="0"/>
              <a:ea typeface="Tahoma" pitchFamily="34" charset="0"/>
              <a:cs typeface="Tahoma" pitchFamily="34" charset="0"/>
            </a:endParaRPr>
          </a:p>
          <a:p>
            <a:pPr marL="0" indent="0">
              <a:buNone/>
            </a:pPr>
            <a:endParaRPr lang="en-GB" sz="1000" i="1" dirty="0">
              <a:solidFill>
                <a:schemeClr val="accent5">
                  <a:lumMod val="75000"/>
                </a:schemeClr>
              </a:solidFill>
              <a:latin typeface="Calibri" panose="020F0502020204030204" pitchFamily="34" charset="0"/>
              <a:ea typeface="Tahoma" pitchFamily="34" charset="0"/>
              <a:cs typeface="Tahoma" pitchFamily="34" charset="0"/>
            </a:endParaRPr>
          </a:p>
        </p:txBody>
      </p:sp>
      <p:pic>
        <p:nvPicPr>
          <p:cNvPr id="39" name="Picture 2" descr="Résultat de recherche d'images pour &quot;rts somfy&quot;"/>
          <p:cNvPicPr>
            <a:picLocks noChangeAspect="1" noChangeArrowheads="1"/>
          </p:cNvPicPr>
          <p:nvPr/>
        </p:nvPicPr>
        <p:blipFill>
          <a:blip r:embed="rId3" cstate="print"/>
          <a:srcRect/>
          <a:stretch>
            <a:fillRect/>
          </a:stretch>
        </p:blipFill>
        <p:spPr bwMode="auto">
          <a:xfrm>
            <a:off x="576467" y="935162"/>
            <a:ext cx="1052333" cy="1052333"/>
          </a:xfrm>
          <a:prstGeom prst="rect">
            <a:avLst/>
          </a:prstGeom>
          <a:noFill/>
        </p:spPr>
      </p:pic>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13176" y="9504114"/>
            <a:ext cx="2006930" cy="1418199"/>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12776" y="5687690"/>
            <a:ext cx="2047152" cy="307072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 name="Picture 5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27520" y="71066"/>
            <a:ext cx="2585856" cy="3816424"/>
          </a:xfrm>
          <a:prstGeom prst="rect">
            <a:avLst/>
          </a:prstGeom>
        </p:spPr>
      </p:pic>
      <p:pic>
        <p:nvPicPr>
          <p:cNvPr id="9" name="Picture 2" descr="d:\Users\retycl01\AppData\Local\Temp\notes9E320C\_Q6A3999.jpg"/>
          <p:cNvPicPr>
            <a:picLocks noChangeAspect="1" noChangeArrowheads="1"/>
          </p:cNvPicPr>
          <p:nvPr/>
        </p:nvPicPr>
        <p:blipFill>
          <a:blip r:embed="rId4" cstate="print"/>
          <a:srcRect/>
          <a:stretch>
            <a:fillRect/>
          </a:stretch>
        </p:blipFill>
        <p:spPr bwMode="auto">
          <a:xfrm>
            <a:off x="5129928" y="6585059"/>
            <a:ext cx="1239042" cy="1859086"/>
          </a:xfrm>
          <a:prstGeom prst="rect">
            <a:avLst/>
          </a:prstGeom>
          <a:noFill/>
        </p:spPr>
      </p:pic>
      <p:sp>
        <p:nvSpPr>
          <p:cNvPr id="7" name="Rectangle 6"/>
          <p:cNvSpPr/>
          <p:nvPr/>
        </p:nvSpPr>
        <p:spPr>
          <a:xfrm>
            <a:off x="409636" y="666828"/>
            <a:ext cx="3817884" cy="328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99" indent="-179399">
              <a:spcBef>
                <a:spcPct val="20000"/>
              </a:spcBef>
              <a:defRPr/>
            </a:pPr>
            <a:r>
              <a:rPr lang="en-GB" sz="1400" b="1" dirty="0">
                <a:solidFill>
                  <a:schemeClr val="accent6">
                    <a:lumMod val="75000"/>
                  </a:schemeClr>
                </a:solidFill>
                <a:latin typeface="Calibri" panose="020F0502020204030204" pitchFamily="34" charset="0"/>
                <a:ea typeface="Tahoma" pitchFamily="34" charset="0"/>
                <a:cs typeface="Tahoma" pitchFamily="34" charset="0"/>
              </a:rPr>
              <a:t>Indoor plug G-type RTS </a:t>
            </a:r>
            <a:r>
              <a:rPr lang="en-GB" sz="1400" b="1" dirty="0">
                <a:solidFill>
                  <a:schemeClr val="tx1"/>
                </a:solidFill>
                <a:latin typeface="Calibri" panose="020F0502020204030204" pitchFamily="34" charset="0"/>
                <a:ea typeface="Tahoma" pitchFamily="34" charset="0"/>
                <a:cs typeface="Tahoma" pitchFamily="34" charset="0"/>
              </a:rPr>
              <a:t>is compatible with:</a:t>
            </a:r>
          </a:p>
        </p:txBody>
      </p:sp>
      <p:sp>
        <p:nvSpPr>
          <p:cNvPr id="90" name="ZoneTexte 22"/>
          <p:cNvSpPr txBox="1"/>
          <p:nvPr/>
        </p:nvSpPr>
        <p:spPr>
          <a:xfrm>
            <a:off x="404664" y="6209164"/>
            <a:ext cx="5027207" cy="2677656"/>
          </a:xfrm>
          <a:prstGeom prst="rect">
            <a:avLst/>
          </a:prstGeom>
          <a:noFill/>
        </p:spPr>
        <p:txBody>
          <a:bodyPr wrap="square" rtlCol="0">
            <a:spAutoFit/>
          </a:bodyPr>
          <a:lstStyle/>
          <a:p>
            <a:pPr marL="179399" indent="-179399">
              <a:spcBef>
                <a:spcPct val="20000"/>
              </a:spcBef>
              <a:defRPr/>
            </a:pPr>
            <a:r>
              <a:rPr lang="en-US" sz="1400" b="1" dirty="0">
                <a:solidFill>
                  <a:schemeClr val="accent6">
                    <a:lumMod val="75000"/>
                  </a:schemeClr>
                </a:solidFill>
                <a:latin typeface="Calibri" panose="020F0502020204030204" pitchFamily="34" charset="0"/>
                <a:ea typeface="Tahoma" pitchFamily="34" charset="0"/>
                <a:cs typeface="Tahoma" pitchFamily="34" charset="0"/>
              </a:rPr>
              <a:t>Commissioning</a:t>
            </a:r>
          </a:p>
          <a:p>
            <a:r>
              <a:rPr lang="en-US" sz="1100" b="1" dirty="0">
                <a:latin typeface="Calibri" panose="020F0502020204030204" pitchFamily="34" charset="0"/>
                <a:ea typeface="Tahoma" pitchFamily="34" charset="0"/>
                <a:cs typeface="Tahoma" pitchFamily="34" charset="0"/>
              </a:rPr>
              <a:t>Connexoon RTS:</a:t>
            </a:r>
          </a:p>
          <a:p>
            <a:r>
              <a:rPr lang="en-US" sz="1100" dirty="0">
                <a:latin typeface="Calibri" panose="020F0502020204030204" pitchFamily="34" charset="0"/>
                <a:ea typeface="Tahoma" pitchFamily="34" charset="0"/>
                <a:cs typeface="Tahoma" pitchFamily="34" charset="0"/>
              </a:rPr>
              <a:t>-Power and connect the Connexoon RTS box</a:t>
            </a:r>
          </a:p>
          <a:p>
            <a:r>
              <a:rPr lang="en-US" sz="1100" dirty="0">
                <a:latin typeface="Calibri" panose="020F0502020204030204" pitchFamily="34" charset="0"/>
                <a:ea typeface="Tahoma" pitchFamily="34" charset="0"/>
                <a:cs typeface="Tahoma" pitchFamily="34" charset="0"/>
              </a:rPr>
              <a:t>-Press the prog-button 2 sec. on the Indoor Plug G-type RTS</a:t>
            </a:r>
          </a:p>
          <a:p>
            <a:r>
              <a:rPr lang="en-US" sz="1100" dirty="0">
                <a:latin typeface="Calibri" panose="020F0502020204030204" pitchFamily="34" charset="0"/>
                <a:ea typeface="Tahoma" pitchFamily="34" charset="0"/>
                <a:cs typeface="Tahoma" pitchFamily="34" charset="0"/>
              </a:rPr>
              <a:t>-Short press on the prog-button on the Connexoon RTS box</a:t>
            </a:r>
          </a:p>
          <a:p>
            <a:endParaRPr lang="en-US" sz="1100" dirty="0">
              <a:latin typeface="Calibri" panose="020F0502020204030204" pitchFamily="34" charset="0"/>
              <a:ea typeface="Tahoma" pitchFamily="34" charset="0"/>
              <a:cs typeface="Tahoma" pitchFamily="34" charset="0"/>
            </a:endParaRPr>
          </a:p>
          <a:p>
            <a:r>
              <a:rPr lang="en-US" sz="1100" b="1" dirty="0">
                <a:latin typeface="Calibri" panose="020F0502020204030204" pitchFamily="34" charset="0"/>
                <a:ea typeface="Tahoma" pitchFamily="34" charset="0"/>
                <a:cs typeface="Tahoma" pitchFamily="34" charset="0"/>
              </a:rPr>
              <a:t>TaHoma box:</a:t>
            </a:r>
          </a:p>
          <a:p>
            <a:r>
              <a:rPr lang="en-US" sz="1100" dirty="0">
                <a:latin typeface="Calibri" panose="020F0502020204030204" pitchFamily="34" charset="0"/>
                <a:ea typeface="Tahoma" pitchFamily="34" charset="0"/>
                <a:cs typeface="Tahoma" pitchFamily="34" charset="0"/>
              </a:rPr>
              <a:t>-Power and connect the TaHoma box</a:t>
            </a:r>
          </a:p>
          <a:p>
            <a:r>
              <a:rPr lang="en-US" sz="1100" dirty="0">
                <a:latin typeface="Calibri" panose="020F0502020204030204" pitchFamily="34" charset="0"/>
                <a:ea typeface="Tahoma" pitchFamily="34" charset="0"/>
                <a:cs typeface="Tahoma" pitchFamily="34" charset="0"/>
              </a:rPr>
              <a:t>-Go to “Configuration” up in the menu in the right hand corner.</a:t>
            </a:r>
            <a:br>
              <a:rPr lang="en-US" sz="1100" dirty="0">
                <a:latin typeface="Calibri" panose="020F0502020204030204" pitchFamily="34" charset="0"/>
                <a:ea typeface="Tahoma" pitchFamily="34" charset="0"/>
                <a:cs typeface="Tahoma" pitchFamily="34" charset="0"/>
              </a:rPr>
            </a:br>
            <a:r>
              <a:rPr lang="en-US" sz="1100" dirty="0">
                <a:latin typeface="Calibri" panose="020F0502020204030204" pitchFamily="34" charset="0"/>
                <a:ea typeface="Tahoma" pitchFamily="34" charset="0"/>
                <a:cs typeface="Tahoma" pitchFamily="34" charset="0"/>
              </a:rPr>
              <a:t>-Choose RTS and “add”.</a:t>
            </a:r>
            <a:br>
              <a:rPr lang="en-US" sz="1100" dirty="0">
                <a:latin typeface="Calibri" panose="020F0502020204030204" pitchFamily="34" charset="0"/>
                <a:ea typeface="Tahoma" pitchFamily="34" charset="0"/>
                <a:cs typeface="Tahoma" pitchFamily="34" charset="0"/>
              </a:rPr>
            </a:br>
            <a:r>
              <a:rPr lang="en-US" sz="1100" dirty="0">
                <a:latin typeface="Calibri" panose="020F0502020204030204" pitchFamily="34" charset="0"/>
                <a:ea typeface="Tahoma" pitchFamily="34" charset="0"/>
                <a:cs typeface="Tahoma" pitchFamily="34" charset="0"/>
              </a:rPr>
              <a:t>-Select “plug” in the icon selection tab.</a:t>
            </a:r>
            <a:br>
              <a:rPr lang="en-US" sz="1100" dirty="0">
                <a:latin typeface="Calibri" panose="020F0502020204030204" pitchFamily="34" charset="0"/>
                <a:ea typeface="Tahoma" pitchFamily="34" charset="0"/>
                <a:cs typeface="Tahoma" pitchFamily="34" charset="0"/>
              </a:rPr>
            </a:br>
            <a:r>
              <a:rPr lang="en-US" sz="1100" dirty="0">
                <a:latin typeface="Calibri" panose="020F0502020204030204" pitchFamily="34" charset="0"/>
                <a:ea typeface="Tahoma" pitchFamily="34" charset="0"/>
                <a:cs typeface="Tahoma" pitchFamily="34" charset="0"/>
              </a:rPr>
              <a:t>-Choose without remote.</a:t>
            </a:r>
          </a:p>
          <a:p>
            <a:r>
              <a:rPr lang="en-US" sz="1100" dirty="0">
                <a:latin typeface="Calibri" panose="020F0502020204030204" pitchFamily="34" charset="0"/>
                <a:ea typeface="Tahoma" pitchFamily="34" charset="0"/>
                <a:cs typeface="Tahoma" pitchFamily="34" charset="0"/>
              </a:rPr>
              <a:t>-Press 2 sec. on the prog-button on the Indoor Plug G-type RTS</a:t>
            </a:r>
          </a:p>
          <a:p>
            <a:r>
              <a:rPr lang="en-US" sz="1100" dirty="0">
                <a:latin typeface="Calibri" panose="020F0502020204030204" pitchFamily="34" charset="0"/>
                <a:ea typeface="Tahoma" pitchFamily="34" charset="0"/>
                <a:cs typeface="Tahoma" pitchFamily="34" charset="0"/>
              </a:rPr>
              <a:t>-Click on “add”-button in the interface.</a:t>
            </a:r>
          </a:p>
          <a:p>
            <a:r>
              <a:rPr lang="en-US" sz="1100" dirty="0">
                <a:latin typeface="Calibri" panose="020F0502020204030204" pitchFamily="34" charset="0"/>
                <a:ea typeface="Tahoma" pitchFamily="34" charset="0"/>
                <a:cs typeface="Tahoma" pitchFamily="34" charset="0"/>
              </a:rPr>
              <a:t>-Follow the steps on the screen.</a:t>
            </a:r>
          </a:p>
        </p:txBody>
      </p:sp>
      <p:sp>
        <p:nvSpPr>
          <p:cNvPr id="18" name="Rectangle 17"/>
          <p:cNvSpPr/>
          <p:nvPr/>
        </p:nvSpPr>
        <p:spPr>
          <a:xfrm>
            <a:off x="315592" y="9372604"/>
            <a:ext cx="3712060" cy="707886"/>
          </a:xfrm>
          <a:prstGeom prst="rect">
            <a:avLst/>
          </a:prstGeom>
        </p:spPr>
        <p:txBody>
          <a:bodyPr wrap="square">
            <a:spAutoFit/>
          </a:bodyPr>
          <a:lstStyle/>
          <a:p>
            <a:pPr marL="179399" indent="-179399">
              <a:spcBef>
                <a:spcPct val="20000"/>
              </a:spcBef>
              <a:defRPr/>
            </a:pPr>
            <a:r>
              <a:rPr lang="en-US" sz="1000" b="1" dirty="0">
                <a:solidFill>
                  <a:schemeClr val="accent6">
                    <a:lumMod val="75000"/>
                  </a:schemeClr>
                </a:solidFill>
                <a:latin typeface="Calibri" panose="020F0502020204030204" pitchFamily="34" charset="0"/>
                <a:ea typeface="Tahoma" pitchFamily="34" charset="0"/>
                <a:cs typeface="Tahoma" pitchFamily="34" charset="0"/>
              </a:rPr>
              <a:t>Contact </a:t>
            </a:r>
          </a:p>
          <a:p>
            <a:r>
              <a:rPr lang="en-GB" sz="1000" dirty="0">
                <a:latin typeface="Calibri" panose="020F0502020204030204" pitchFamily="34" charset="0"/>
                <a:ea typeface="Tahoma" pitchFamily="34" charset="0"/>
                <a:cs typeface="Tahoma" pitchFamily="34" charset="0"/>
              </a:rPr>
              <a:t>Somfy customer service:</a:t>
            </a:r>
            <a:br>
              <a:rPr lang="en-GB" sz="1000" dirty="0">
                <a:latin typeface="Calibri" panose="020F0502020204030204" pitchFamily="34" charset="0"/>
                <a:ea typeface="Tahoma" pitchFamily="34" charset="0"/>
                <a:cs typeface="Tahoma" pitchFamily="34" charset="0"/>
              </a:rPr>
            </a:br>
            <a:r>
              <a:rPr lang="en-GB" sz="1000" dirty="0">
                <a:latin typeface="Calibri" panose="020F0502020204030204" pitchFamily="34" charset="0"/>
                <a:ea typeface="Tahoma" pitchFamily="34" charset="0"/>
                <a:cs typeface="Tahoma" pitchFamily="34" charset="0"/>
              </a:rPr>
              <a:t>email: sales.uk@somfy.com</a:t>
            </a:r>
          </a:p>
          <a:p>
            <a:r>
              <a:rPr lang="en-GB" sz="1000" dirty="0">
                <a:latin typeface="Calibri" panose="020F0502020204030204" pitchFamily="34" charset="0"/>
                <a:ea typeface="Tahoma" pitchFamily="34" charset="0"/>
                <a:cs typeface="Tahoma" pitchFamily="34" charset="0"/>
              </a:rPr>
              <a:t>phone: 0113 3913030</a:t>
            </a:r>
            <a:endParaRPr lang="en-GB" sz="1000" dirty="0"/>
          </a:p>
        </p:txBody>
      </p:sp>
      <p:sp>
        <p:nvSpPr>
          <p:cNvPr id="91" name="Rectangle 90"/>
          <p:cNvSpPr/>
          <p:nvPr/>
        </p:nvSpPr>
        <p:spPr>
          <a:xfrm>
            <a:off x="3710314" y="9367404"/>
            <a:ext cx="2883905" cy="1015663"/>
          </a:xfrm>
          <a:prstGeom prst="rect">
            <a:avLst/>
          </a:prstGeom>
        </p:spPr>
        <p:txBody>
          <a:bodyPr wrap="square">
            <a:spAutoFit/>
          </a:bodyPr>
          <a:lstStyle/>
          <a:p>
            <a:r>
              <a:rPr lang="en-US" sz="1000" b="1" dirty="0">
                <a:solidFill>
                  <a:schemeClr val="accent6">
                    <a:lumMod val="75000"/>
                  </a:schemeClr>
                </a:solidFill>
                <a:latin typeface="Calibri" panose="020F0502020204030204" pitchFamily="34" charset="0"/>
                <a:ea typeface="Tahoma" pitchFamily="34" charset="0"/>
                <a:cs typeface="Tahoma" pitchFamily="34" charset="0"/>
              </a:rPr>
              <a:t>Address:</a:t>
            </a:r>
          </a:p>
          <a:p>
            <a:r>
              <a:rPr lang="en-US" sz="1000" dirty="0"/>
              <a:t>Moorfield Road</a:t>
            </a:r>
            <a:br>
              <a:rPr lang="en-US" sz="1000" dirty="0"/>
            </a:br>
            <a:r>
              <a:rPr lang="en-US" sz="1000" dirty="0"/>
              <a:t>Yeadon</a:t>
            </a:r>
          </a:p>
          <a:p>
            <a:r>
              <a:rPr lang="en-US" sz="1000" dirty="0"/>
              <a:t>West </a:t>
            </a:r>
            <a:r>
              <a:rPr lang="en-US" sz="1000" dirty="0" err="1"/>
              <a:t>Yorks</a:t>
            </a:r>
            <a:r>
              <a:rPr lang="en-US" sz="1000" dirty="0"/>
              <a:t> </a:t>
            </a:r>
            <a:br>
              <a:rPr lang="en-US" sz="1000" dirty="0"/>
            </a:br>
            <a:r>
              <a:rPr lang="en-US" sz="1000" dirty="0"/>
              <a:t>LS19 7BN</a:t>
            </a:r>
            <a:br>
              <a:rPr lang="en-US" sz="1000" dirty="0"/>
            </a:br>
            <a:r>
              <a:rPr lang="en-US" sz="1000" u="sng" dirty="0"/>
              <a:t>www.somfy.co.uk</a:t>
            </a:r>
            <a:endParaRPr lang="en-GB" sz="1000" dirty="0"/>
          </a:p>
        </p:txBody>
      </p:sp>
      <p:cxnSp>
        <p:nvCxnSpPr>
          <p:cNvPr id="23" name="Straight Connector 22"/>
          <p:cNvCxnSpPr/>
          <p:nvPr/>
        </p:nvCxnSpPr>
        <p:spPr>
          <a:xfrm>
            <a:off x="0" y="9243260"/>
            <a:ext cx="6872117" cy="0"/>
          </a:xfrm>
          <a:prstGeom prst="line">
            <a:avLst/>
          </a:prstGeom>
        </p:spPr>
        <p:style>
          <a:lnRef idx="1">
            <a:schemeClr val="accent1"/>
          </a:lnRef>
          <a:fillRef idx="0">
            <a:schemeClr val="accent1"/>
          </a:fillRef>
          <a:effectRef idx="0">
            <a:schemeClr val="accent1"/>
          </a:effectRef>
          <a:fontRef idx="minor">
            <a:schemeClr val="tx1"/>
          </a:fontRef>
        </p:style>
      </p:cxnSp>
      <p:pic>
        <p:nvPicPr>
          <p:cNvPr id="94" name="Picture 9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13176" y="9504114"/>
            <a:ext cx="2006930" cy="1418199"/>
          </a:xfrm>
          <a:prstGeom prst="rect">
            <a:avLst/>
          </a:prstGeom>
        </p:spPr>
      </p:pic>
      <p:grpSp>
        <p:nvGrpSpPr>
          <p:cNvPr id="2" name="Group 1"/>
          <p:cNvGrpSpPr/>
          <p:nvPr/>
        </p:nvGrpSpPr>
        <p:grpSpPr>
          <a:xfrm>
            <a:off x="476672" y="2070938"/>
            <a:ext cx="2556707" cy="1179913"/>
            <a:chOff x="328137" y="4136265"/>
            <a:chExt cx="2556707" cy="1179913"/>
          </a:xfrm>
        </p:grpSpPr>
        <p:sp>
          <p:nvSpPr>
            <p:cNvPr id="51" name="ZoneTexte 66"/>
            <p:cNvSpPr txBox="1"/>
            <p:nvPr/>
          </p:nvSpPr>
          <p:spPr>
            <a:xfrm>
              <a:off x="445865" y="4954105"/>
              <a:ext cx="797441" cy="338554"/>
            </a:xfrm>
            <a:prstGeom prst="rect">
              <a:avLst/>
            </a:prstGeom>
            <a:noFill/>
          </p:spPr>
          <p:txBody>
            <a:bodyPr wrap="square" rtlCol="0">
              <a:spAutoFit/>
            </a:bodyPr>
            <a:lstStyle/>
            <a:p>
              <a:pPr algn="ctr"/>
              <a:r>
                <a:rPr lang="en-GB" sz="800" dirty="0"/>
                <a:t>Indoor Plug On/OFF</a:t>
              </a:r>
            </a:p>
          </p:txBody>
        </p:sp>
        <p:pic>
          <p:nvPicPr>
            <p:cNvPr id="52" name="Image 71" descr="13-Plug-01.png"/>
            <p:cNvPicPr>
              <a:picLocks noChangeAspect="1"/>
            </p:cNvPicPr>
            <p:nvPr/>
          </p:nvPicPr>
          <p:blipFill>
            <a:blip r:embed="rId6" cstate="email"/>
            <a:srcRect/>
            <a:stretch>
              <a:fillRect/>
            </a:stretch>
          </p:blipFill>
          <p:spPr>
            <a:xfrm>
              <a:off x="509086" y="4358748"/>
              <a:ext cx="674004" cy="618876"/>
            </a:xfrm>
            <a:prstGeom prst="rect">
              <a:avLst/>
            </a:prstGeom>
          </p:spPr>
        </p:pic>
        <p:sp>
          <p:nvSpPr>
            <p:cNvPr id="53" name="ZoneTexte 70"/>
            <p:cNvSpPr txBox="1"/>
            <p:nvPr/>
          </p:nvSpPr>
          <p:spPr>
            <a:xfrm>
              <a:off x="496385" y="4162901"/>
              <a:ext cx="2388459" cy="261610"/>
            </a:xfrm>
            <a:prstGeom prst="rect">
              <a:avLst/>
            </a:prstGeom>
            <a:noFill/>
          </p:spPr>
          <p:txBody>
            <a:bodyPr wrap="square" rtlCol="0">
              <a:spAutoFit/>
            </a:bodyPr>
            <a:lstStyle/>
            <a:p>
              <a:r>
                <a:rPr lang="en-GB" sz="1100" dirty="0">
                  <a:solidFill>
                    <a:schemeClr val="accent5">
                      <a:lumMod val="75000"/>
                    </a:schemeClr>
                  </a:solidFill>
                  <a:latin typeface="Calibri" panose="020F0502020204030204" pitchFamily="34" charset="0"/>
                  <a:ea typeface="Tahoma" pitchFamily="34" charset="0"/>
                  <a:cs typeface="Tahoma" pitchFamily="34" charset="0"/>
                </a:rPr>
                <a:t>Lighting &amp; electrical appliances RTS</a:t>
              </a:r>
            </a:p>
          </p:txBody>
        </p:sp>
        <p:sp>
          <p:nvSpPr>
            <p:cNvPr id="54" name="Rectangle 53"/>
            <p:cNvSpPr/>
            <p:nvPr/>
          </p:nvSpPr>
          <p:spPr>
            <a:xfrm>
              <a:off x="328137" y="4136265"/>
              <a:ext cx="2556707" cy="117991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5" name="Table 4"/>
          <p:cNvGraphicFramePr>
            <a:graphicFrameLocks noGrp="1"/>
          </p:cNvGraphicFramePr>
          <p:nvPr>
            <p:extLst>
              <p:ext uri="{D42A27DB-BD31-4B8C-83A1-F6EECF244321}">
                <p14:modId xmlns:p14="http://schemas.microsoft.com/office/powerpoint/2010/main" val="2431691063"/>
              </p:ext>
            </p:extLst>
          </p:nvPr>
        </p:nvGraphicFramePr>
        <p:xfrm>
          <a:off x="490025" y="3843407"/>
          <a:ext cx="3911600" cy="2143125"/>
        </p:xfrm>
        <a:graphic>
          <a:graphicData uri="http://schemas.openxmlformats.org/drawingml/2006/table">
            <a:tbl>
              <a:tblPr firstRow="1" bandRow="1">
                <a:tableStyleId>{5C22544A-7EE6-4342-B048-85BDC9FD1C3A}</a:tableStyleId>
              </a:tblPr>
              <a:tblGrid>
                <a:gridCol w="1130300">
                  <a:extLst>
                    <a:ext uri="{9D8B030D-6E8A-4147-A177-3AD203B41FA5}">
                      <a16:colId xmlns:a16="http://schemas.microsoft.com/office/drawing/2014/main" val="2908858496"/>
                    </a:ext>
                  </a:extLst>
                </a:gridCol>
                <a:gridCol w="2781300">
                  <a:extLst>
                    <a:ext uri="{9D8B030D-6E8A-4147-A177-3AD203B41FA5}">
                      <a16:colId xmlns:a16="http://schemas.microsoft.com/office/drawing/2014/main" val="343368960"/>
                    </a:ext>
                  </a:extLst>
                </a:gridCol>
              </a:tblGrid>
              <a:tr h="276225">
                <a:tc gridSpan="2">
                  <a:txBody>
                    <a:bodyPr/>
                    <a:lstStyle/>
                    <a:p>
                      <a:pPr algn="l" rtl="0" fontAlgn="ctr"/>
                      <a:r>
                        <a:rPr lang="en-US" sz="1400" u="none" strike="noStrike" dirty="0">
                          <a:effectLst/>
                        </a:rPr>
                        <a:t>Technical specification</a:t>
                      </a:r>
                      <a:endParaRPr lang="en-US" sz="14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n-GB"/>
                    </a:p>
                  </a:txBody>
                  <a:tcPr/>
                </a:tc>
                <a:extLst>
                  <a:ext uri="{0D108BD9-81ED-4DB2-BD59-A6C34878D82A}">
                    <a16:rowId xmlns:a16="http://schemas.microsoft.com/office/drawing/2014/main" val="1709292092"/>
                  </a:ext>
                </a:extLst>
              </a:tr>
              <a:tr h="209550">
                <a:tc>
                  <a:txBody>
                    <a:bodyPr/>
                    <a:lstStyle/>
                    <a:p>
                      <a:pPr algn="l" rtl="0" fontAlgn="ctr"/>
                      <a:r>
                        <a:rPr lang="en-US" sz="1100" u="none" strike="noStrike" dirty="0">
                          <a:effectLst/>
                        </a:rPr>
                        <a:t>Power Supply</a:t>
                      </a:r>
                      <a:endParaRPr lang="en-U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rtl="0" fontAlgn="ctr"/>
                      <a:r>
                        <a:rPr lang="pt-BR" sz="1100" u="none" strike="noStrike" dirty="0">
                          <a:effectLst/>
                        </a:rPr>
                        <a:t>240V, 50 Hz, 13 A</a:t>
                      </a:r>
                      <a:endParaRPr lang="pt-BR"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63618178"/>
                  </a:ext>
                </a:extLst>
              </a:tr>
              <a:tr h="209550">
                <a:tc>
                  <a:txBody>
                    <a:bodyPr/>
                    <a:lstStyle/>
                    <a:p>
                      <a:pPr algn="l" rtl="0" fontAlgn="ctr"/>
                      <a:r>
                        <a:rPr lang="en-US" sz="1100" u="none" strike="noStrike">
                          <a:effectLst/>
                        </a:rPr>
                        <a:t>Max. Power</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100" u="none" strike="noStrike" dirty="0">
                          <a:effectLst/>
                        </a:rPr>
                        <a:t>3000W (resistive load)</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23503365"/>
                  </a:ext>
                </a:extLst>
              </a:tr>
              <a:tr h="209550">
                <a:tc>
                  <a:txBody>
                    <a:bodyPr/>
                    <a:lstStyle/>
                    <a:p>
                      <a:pPr algn="l" rtl="0" fontAlgn="ctr"/>
                      <a:r>
                        <a:rPr lang="en-US" sz="1100" u="none" strike="noStrike">
                          <a:effectLst/>
                        </a:rPr>
                        <a:t>Protocol</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100" u="none" strike="noStrike" dirty="0">
                          <a:effectLst/>
                        </a:rPr>
                        <a:t>RTS</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2284741"/>
                  </a:ext>
                </a:extLst>
              </a:tr>
              <a:tr h="209550">
                <a:tc>
                  <a:txBody>
                    <a:bodyPr/>
                    <a:lstStyle/>
                    <a:p>
                      <a:pPr algn="l" rtl="0" fontAlgn="ctr"/>
                      <a:r>
                        <a:rPr lang="en-US" sz="1100" u="none" strike="noStrike">
                          <a:effectLst/>
                        </a:rPr>
                        <a:t>Type</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100" u="none" strike="noStrike" dirty="0">
                          <a:effectLst/>
                        </a:rPr>
                        <a:t>G-socket</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87148232"/>
                  </a:ext>
                </a:extLst>
              </a:tr>
              <a:tr h="209550">
                <a:tc>
                  <a:txBody>
                    <a:bodyPr/>
                    <a:lstStyle/>
                    <a:p>
                      <a:pPr algn="l" rtl="0" fontAlgn="ctr"/>
                      <a:r>
                        <a:rPr lang="en-US" sz="1100" u="none" strike="noStrike">
                          <a:effectLst/>
                        </a:rPr>
                        <a:t>Frequency</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100" u="none" strike="noStrike" dirty="0">
                          <a:effectLst/>
                        </a:rPr>
                        <a:t>433.050 MHz - 434.790 MHz</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71847964"/>
                  </a:ext>
                </a:extLst>
              </a:tr>
              <a:tr h="209550">
                <a:tc>
                  <a:txBody>
                    <a:bodyPr/>
                    <a:lstStyle/>
                    <a:p>
                      <a:pPr algn="l" rtl="0" fontAlgn="ctr"/>
                      <a:r>
                        <a:rPr lang="en-US" sz="1100" u="none" strike="noStrike">
                          <a:effectLst/>
                        </a:rPr>
                        <a:t>Range</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100" u="none" strike="noStrike" dirty="0">
                          <a:effectLst/>
                        </a:rPr>
                        <a:t>30m in open space</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37518578"/>
                  </a:ext>
                </a:extLst>
              </a:tr>
              <a:tr h="200025">
                <a:tc>
                  <a:txBody>
                    <a:bodyPr/>
                    <a:lstStyle/>
                    <a:p>
                      <a:pPr algn="l" rtl="0" fontAlgn="ctr"/>
                      <a:r>
                        <a:rPr lang="en-US" sz="1100" u="none" strike="noStrike">
                          <a:effectLst/>
                        </a:rPr>
                        <a:t>IP-classification</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100" u="none" strike="noStrike" dirty="0">
                          <a:effectLst/>
                        </a:rPr>
                        <a:t>IP20, indoor use only</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74486085"/>
                  </a:ext>
                </a:extLst>
              </a:tr>
              <a:tr h="209550">
                <a:tc>
                  <a:txBody>
                    <a:bodyPr/>
                    <a:lstStyle/>
                    <a:p>
                      <a:pPr algn="l" rtl="0" fontAlgn="ctr"/>
                      <a:r>
                        <a:rPr lang="en-US" sz="1100" u="none" strike="noStrike">
                          <a:effectLst/>
                        </a:rPr>
                        <a:t>Temperature</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100" u="none" strike="noStrike" dirty="0">
                          <a:effectLst/>
                        </a:rPr>
                        <a:t>0°C to 40°C</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123075214"/>
                  </a:ext>
                </a:extLst>
              </a:tr>
              <a:tr h="200025">
                <a:tc>
                  <a:txBody>
                    <a:bodyPr/>
                    <a:lstStyle/>
                    <a:p>
                      <a:pPr algn="l" rtl="0" fontAlgn="ctr"/>
                      <a:r>
                        <a:rPr lang="en-US" sz="1100" u="none" strike="noStrike">
                          <a:effectLst/>
                        </a:rPr>
                        <a:t>Warranty</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100" u="none" strike="noStrike" dirty="0">
                          <a:effectLst/>
                        </a:rPr>
                        <a:t>2 years</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06564843"/>
                  </a:ext>
                </a:extLst>
              </a:tr>
            </a:tbl>
          </a:graphicData>
        </a:graphic>
      </p:graphicFrame>
      <p:pic>
        <p:nvPicPr>
          <p:cNvPr id="57" name="Image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50017" y="1106109"/>
            <a:ext cx="1135643" cy="613828"/>
          </a:xfrm>
          <a:prstGeom prst="rect">
            <a:avLst/>
          </a:prstGeom>
        </p:spPr>
      </p:pic>
      <p:sp>
        <p:nvSpPr>
          <p:cNvPr id="6" name="Rectangle 5"/>
          <p:cNvSpPr/>
          <p:nvPr/>
        </p:nvSpPr>
        <p:spPr>
          <a:xfrm>
            <a:off x="4757292" y="3409856"/>
            <a:ext cx="1552028" cy="261610"/>
          </a:xfrm>
          <a:prstGeom prst="rect">
            <a:avLst/>
          </a:prstGeom>
        </p:spPr>
        <p:txBody>
          <a:bodyPr wrap="none">
            <a:spAutoFit/>
          </a:bodyPr>
          <a:lstStyle/>
          <a:p>
            <a:pPr algn="ctr"/>
            <a:r>
              <a:rPr lang="en-GB" sz="1100" i="1" dirty="0"/>
              <a:t>Indoor Plug On/OFF RTS</a:t>
            </a:r>
          </a:p>
        </p:txBody>
      </p:sp>
      <p:pic>
        <p:nvPicPr>
          <p:cNvPr id="10" name="Picture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257482" y="1052827"/>
            <a:ext cx="1178576" cy="746431"/>
          </a:xfrm>
          <a:prstGeom prst="rect">
            <a:avLst/>
          </a:prstGeom>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omfyDocumentTypeTaxHTField xmlns="20434CEC-F224-445D-89C8-DA7D5882575D">
      <Terms xmlns="http://schemas.microsoft.com/office/infopath/2007/PartnerControls"/>
    </SomfyDocumentTypeTaxHTField>
    <SomfyTagsTaxHTField xmlns="20434CEC-F224-445D-89C8-DA7D5882575D">
      <Terms xmlns="http://schemas.microsoft.com/office/infopath/2007/PartnerControls"/>
    </SomfyTagsTaxHTField>
    <SomfySite xmlns="579f8234-1b3a-43c6-877d-00555ce149dc">Connected Solutions-Marketing EMEA</SomfySit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Somfy Document" ma:contentTypeID="0x01010003E808AE8682D34DB0F7B37B6E8C1394" ma:contentTypeVersion="" ma:contentTypeDescription="Documents somfy" ma:contentTypeScope="" ma:versionID="20982fb42f64247a6676544558392c09">
  <xsd:schema xmlns:xsd="http://www.w3.org/2001/XMLSchema" xmlns:xs="http://www.w3.org/2001/XMLSchema" xmlns:p="http://schemas.microsoft.com/office/2006/metadata/properties" xmlns:ns2="20434CEC-F224-445D-89C8-DA7D5882575D" xmlns:ns3="579f8234-1b3a-43c6-877d-00555ce149dc" targetNamespace="http://schemas.microsoft.com/office/2006/metadata/properties" ma:root="true" ma:fieldsID="3190459aaad788f799eabd84b4e41ad2" ns2:_="" ns3:_="">
    <xsd:import namespace="20434CEC-F224-445D-89C8-DA7D5882575D"/>
    <xsd:import namespace="579f8234-1b3a-43c6-877d-00555ce149dc"/>
    <xsd:element name="properties">
      <xsd:complexType>
        <xsd:sequence>
          <xsd:element name="documentManagement">
            <xsd:complexType>
              <xsd:all>
                <xsd:element ref="ns2:SomfyTagsTaxHTField" minOccurs="0"/>
                <xsd:element ref="ns2:SomfyDocumentTypeTaxHTField" minOccurs="0"/>
                <xsd:element ref="ns3:SomfySi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434CEC-F224-445D-89C8-DA7D5882575D" elementFormDefault="qualified">
    <xsd:import namespace="http://schemas.microsoft.com/office/2006/documentManagement/types"/>
    <xsd:import namespace="http://schemas.microsoft.com/office/infopath/2007/PartnerControls"/>
    <xsd:element name="SomfyTagsTaxHTField" ma:index="8" nillable="true" ma:taxonomy="true" ma:internalName="SomfyTagsTaxHTField" ma:taxonomyFieldName="SomfyTags" ma:displayName="Tags" ma:fieldId="{8b81c89c-6d4b-4a9e-bfe4-626fe045d6df}" ma:taxonomyMulti="true" ma:sspId="4560a912-820e-4fa3-9fe9-00a4a9064378" ma:termSetId="3ac6d041-c917-422f-9282-66ea33c5c43a" ma:anchorId="00000000-0000-0000-0000-000000000000" ma:open="true" ma:isKeyword="false">
      <xsd:complexType>
        <xsd:sequence>
          <xsd:element ref="pc:Terms" minOccurs="0" maxOccurs="1"/>
        </xsd:sequence>
      </xsd:complexType>
    </xsd:element>
    <xsd:element name="SomfyDocumentTypeTaxHTField" ma:index="10" nillable="true" ma:taxonomy="true" ma:internalName="SomfyDocumentTypeTaxHTField" ma:taxonomyFieldName="SomfyDocumentType" ma:displayName="Document Type" ma:fieldId="{809ca003-ebd1-4854-a594-2d312d6d6983}" ma:sspId="4560a912-820e-4fa3-9fe9-00a4a9064378" ma:termSetId="8b5d468f-06c9-4f1d-a6b4-0e5e089ccb37"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79f8234-1b3a-43c6-877d-00555ce149dc" elementFormDefault="qualified">
    <xsd:import namespace="http://schemas.microsoft.com/office/2006/documentManagement/types"/>
    <xsd:import namespace="http://schemas.microsoft.com/office/infopath/2007/PartnerControls"/>
    <xsd:element name="SomfySite" ma:index="12" nillable="true" ma:displayName="Site" ma:default="Connected Solutions-Marketing EMEA" ma:internalName="SomfySit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DFB804-A122-4F7A-9DDD-2900B2778665}">
  <ds:schemaRefs>
    <ds:schemaRef ds:uri="http://purl.org/dc/dcmitype/"/>
    <ds:schemaRef ds:uri="http://purl.org/dc/elements/1.1/"/>
    <ds:schemaRef ds:uri="http://purl.org/dc/terms/"/>
    <ds:schemaRef ds:uri="http://schemas.microsoft.com/office/2006/documentManagement/types"/>
    <ds:schemaRef ds:uri="http://schemas.microsoft.com/office/2006/metadata/properties"/>
    <ds:schemaRef ds:uri="20434CEC-F224-445D-89C8-DA7D5882575D"/>
    <ds:schemaRef ds:uri="http://schemas.microsoft.com/office/infopath/2007/PartnerControls"/>
    <ds:schemaRef ds:uri="http://schemas.openxmlformats.org/package/2006/metadata/core-properties"/>
    <ds:schemaRef ds:uri="579f8234-1b3a-43c6-877d-00555ce149dc"/>
    <ds:schemaRef ds:uri="http://www.w3.org/XML/1998/namespace"/>
  </ds:schemaRefs>
</ds:datastoreItem>
</file>

<file path=customXml/itemProps2.xml><?xml version="1.0" encoding="utf-8"?>
<ds:datastoreItem xmlns:ds="http://schemas.openxmlformats.org/officeDocument/2006/customXml" ds:itemID="{E3C640C1-BE70-45FD-BB36-C44A3395EAB7}">
  <ds:schemaRefs>
    <ds:schemaRef ds:uri="http://schemas.microsoft.com/sharepoint/v3/contenttype/forms"/>
  </ds:schemaRefs>
</ds:datastoreItem>
</file>

<file path=customXml/itemProps3.xml><?xml version="1.0" encoding="utf-8"?>
<ds:datastoreItem xmlns:ds="http://schemas.openxmlformats.org/officeDocument/2006/customXml" ds:itemID="{19705742-016A-405F-8F2E-E39537DC80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434CEC-F224-445D-89C8-DA7D5882575D"/>
    <ds:schemaRef ds:uri="579f8234-1b3a-43c6-877d-00555ce149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18491</TotalTime>
  <Words>255</Words>
  <Application>Microsoft Office PowerPoint</Application>
  <PresentationFormat>Custom</PresentationFormat>
  <Paragraphs>55</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Tahoma</vt:lpstr>
      <vt:lpstr>Thème Office</vt:lpstr>
      <vt:lpstr>Indoor plug G-type RTS ref: 2401524</vt:lpstr>
      <vt:lpstr>PowerPoint Presentation</vt:lpstr>
    </vt:vector>
  </TitlesOfParts>
  <Company>Somfy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Commercial documentation</dc:title>
  <dc:creator>Claudia RETY</dc:creator>
  <cp:lastModifiedBy>BENGTSSON Henrik</cp:lastModifiedBy>
  <cp:revision>182</cp:revision>
  <cp:lastPrinted>2017-05-17T09:37:36Z</cp:lastPrinted>
  <dcterms:created xsi:type="dcterms:W3CDTF">2014-10-30T12:47:38Z</dcterms:created>
  <dcterms:modified xsi:type="dcterms:W3CDTF">2017-06-16T13:19:20Z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0x01010003E808AE8682D34DB0F7B37B6E8C1394</vt:lpwstr>
  </property>
  <property fmtid="{D5CDD505-2E9C-101B-9397-08002B2CF9AE}" pid="3" name="TaxKeyword">
    <vt:lpwstr/>
  </property>
  <property fmtid="{D5CDD505-2E9C-101B-9397-08002B2CF9AE}" pid="4" name="TaxCatchAll">
    <vt:lpwstr/>
  </property>
  <property fmtid="{D5CDD505-2E9C-101B-9397-08002B2CF9AE}" pid="5" name="TaxKeywordTaxHTField">
    <vt:lpwstr/>
  </property>
  <property fmtid="{D5CDD505-2E9C-101B-9397-08002B2CF9AE}" pid="6" name="SomfyDocumentType">
    <vt:lpwstr/>
  </property>
  <property fmtid="{D5CDD505-2E9C-101B-9397-08002B2CF9AE}" pid="7" name="SomfyTags">
    <vt:lpwstr/>
  </property>
</Properties>
</file>